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1" r:id="rId2"/>
    <p:sldId id="261" r:id="rId3"/>
    <p:sldId id="260" r:id="rId4"/>
    <p:sldId id="303" r:id="rId5"/>
    <p:sldId id="304" r:id="rId6"/>
    <p:sldId id="305" r:id="rId7"/>
    <p:sldId id="306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80" autoAdjust="0"/>
    <p:restoredTop sz="95934" autoAdjust="0"/>
  </p:normalViewPr>
  <p:slideViewPr>
    <p:cSldViewPr snapToGrid="0">
      <p:cViewPr varScale="1">
        <p:scale>
          <a:sx n="112" d="100"/>
          <a:sy n="112" d="100"/>
        </p:scale>
        <p:origin x="10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16481-7533-7B42-B873-A7AD75027C1E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D5F47-95CF-5F4A-B7D0-392CB2C86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6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D5F47-95CF-5F4A-B7D0-392CB2C86C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3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6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9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1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9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9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0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4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A65B8-07A9-4EE4-81BB-637203AE73CC}" type="datetimeFigureOut">
              <a:rPr lang="en-US" smtClean="0"/>
              <a:t>7/3/18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4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rtczernic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E68787-7F2C-4946-A912-32E11DDE1326}"/>
              </a:ext>
            </a:extLst>
          </p:cNvPr>
          <p:cNvSpPr/>
          <p:nvPr/>
        </p:nvSpPr>
        <p:spPr>
          <a:xfrm>
            <a:off x="0" y="0"/>
            <a:ext cx="12191999" cy="125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202" y="0"/>
            <a:ext cx="12214201" cy="125917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Bart Czernicki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Technical Architect – Advanced Analytics &amp; Artificial Intelligence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07C3D-51D1-5341-9EF5-CDE228EA07E2}"/>
              </a:ext>
            </a:extLst>
          </p:cNvPr>
          <p:cNvSpPr txBox="1"/>
          <p:nvPr/>
        </p:nvSpPr>
        <p:spPr>
          <a:xfrm>
            <a:off x="-22202" y="1259174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Years Experience in Data, Analytics, Advanced Analytics, Statistics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My journey: Data -&gt; BI/Analytics -&gt; Machine Learning/Statistics -&gt; Cognitive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part of various Data &amp; AI teams, lead key technical sales &amp; engineering engagement initiatives with various Microsoft products.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Subject Matter Expert on the Data &amp; AI team for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- Worldwide AI &amp; Machine Learning Community Subject Matter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 to Microsoft, ran the technology for two BI &amp; analytics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 of two books on Business Intelligence 2.0, currently working on a 3</a:t>
            </a:r>
            <a:r>
              <a:rPr lang="en-US" sz="2400" baseline="30000" dirty="0"/>
              <a:t>rd </a:t>
            </a:r>
            <a:r>
              <a:rPr lang="en-US" sz="2400" dirty="0"/>
              <a:t>book: </a:t>
            </a:r>
            <a:r>
              <a:rPr lang="en-US" sz="2400" i="1" dirty="0"/>
              <a:t>“Uncovering Sports Insights with Advanced Analytics”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LinkedIn: </a:t>
            </a:r>
            <a:r>
              <a:rPr lang="en-US" sz="2400" dirty="0">
                <a:hlinkClick r:id="rId3"/>
              </a:rPr>
              <a:t>https://www.linkedin.com/in/bartczernicki</a:t>
            </a:r>
            <a:endParaRPr lang="en-US" sz="2400" dirty="0"/>
          </a:p>
          <a:p>
            <a:r>
              <a:rPr lang="en-US" sz="2400" dirty="0"/>
              <a:t>Twitter: @bartczernicki</a:t>
            </a:r>
          </a:p>
          <a:p>
            <a:r>
              <a:rPr lang="en-US" sz="2400" dirty="0"/>
              <a:t>E-mail: Bartosz.Czernicki@microsoft.com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2481A-DB40-E945-900C-3E85A1F9FE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499" y="4264256"/>
            <a:ext cx="1957976" cy="251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4C3AF-2A3D-F04C-B579-35897CC3B2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389" y="4264256"/>
            <a:ext cx="1941338" cy="25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0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1827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123320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 fontScale="90000"/>
          </a:bodyPr>
          <a:lstStyle/>
          <a:p>
            <a:r>
              <a:rPr lang="en-US" dirty="0"/>
              <a:t>R Language/Runtime on the Microsoft AI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A55C-A928-CC44-94EF-74A0835721E4}"/>
              </a:ext>
            </a:extLst>
          </p:cNvPr>
          <p:cNvSpPr txBox="1"/>
          <p:nvPr/>
        </p:nvSpPr>
        <p:spPr>
          <a:xfrm>
            <a:off x="35428" y="850274"/>
            <a:ext cx="1197864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Microsoft R Open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compiled R Distribution of CRAN R with Intel MKL libraries &amp; Package Time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Microsoft Machine Learning Server 9.x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End-to-end Machine Learning with R libraries that can scale implicitly in parallel &amp; beyond the core server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Includes development, training &amp; operationalization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R Packages by Microsoft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Commercially supported R packages for maximum parallelism, cluster node scale to hundreds of TBs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Machine Learning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Extend Microsoft ML workflows with custom R scripts/models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Power BI Desktop /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Craft and host dashboards with R statistical scripts &amp;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Science Virtual Machine (Deep Learning Virtual Machine)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Elastic Azure compute for training R models on CPUs/GPUs &amp; RESTful service operationalization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Linux &amp; Windows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SQL Server 2016/2017 &amp; Azure SQL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Deploy R models close to the data for dramatic scoring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Databricks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Unified Spark Advanced Analytics (use R Studio to connect)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Data Lake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Query as a Service using the U-SQL language can be used for training and scoring R scripts/models for very large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HDInsight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Azure Hadoop Service with 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Three Different R Development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R Open, Visual Studio Code &amp; Visual Studio 2015/2017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Artificial Intelligence Gallery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Centralized location for AI solutions, models (including R)</a:t>
            </a:r>
          </a:p>
        </p:txBody>
      </p:sp>
    </p:spTree>
    <p:extLst>
      <p:ext uri="{BB962C8B-B14F-4D97-AF65-F5344CB8AC3E}">
        <p14:creationId xmlns:p14="http://schemas.microsoft.com/office/powerpoint/2010/main" val="374277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ML Studio with 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64ADC6-1D55-BC49-BFD7-80E5FF4F42C6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0929893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FREE to get started </a:t>
            </a:r>
            <a:r>
              <a:rPr lang="en-US" sz="2400" dirty="0"/>
              <a:t>(training &amp; dev/test prediction/retraining Web APIs)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https://studio.azureml.net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110BE-AFF3-8647-87EE-206FA81889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761" y="2320289"/>
            <a:ext cx="6619974" cy="44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4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Notebooks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9F9B0F-1AA3-CC45-BB27-0A832E64DD01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8831979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100% FREE Jupyter library hosting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https://notebooks.azure.com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64B2FD-24AD-8D49-B128-F43F91D568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961" y="2429797"/>
            <a:ext cx="7191573" cy="42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- Power BI Desktop &amp; Power BI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44353-60A4-F546-9F9C-094CB0D1E5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557" y="2606041"/>
            <a:ext cx="7588382" cy="4149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E9EA01-02A9-5243-88A8-198A21C7E0DE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0791595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FREE Dashboard authoring, scale to service as needed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https://powerbi.com</a:t>
            </a:r>
          </a:p>
        </p:txBody>
      </p:sp>
    </p:spTree>
    <p:extLst>
      <p:ext uri="{BB962C8B-B14F-4D97-AF65-F5344CB8AC3E}">
        <p14:creationId xmlns:p14="http://schemas.microsoft.com/office/powerpoint/2010/main" val="128796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AI Gallery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9F9B0F-1AA3-CC45-BB27-0A832E64DD01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1488825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Full predictive solutions, experiments, pre-trained models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https://gallery.azure.ai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B26D-86FF-A54B-9209-FCB716D108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042" y="2320289"/>
            <a:ext cx="6991412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0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4314</TotalTime>
  <Words>806</Words>
  <Application>Microsoft Macintosh PowerPoint</Application>
  <PresentationFormat>Widescreen</PresentationFormat>
  <Paragraphs>129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Bart Czernicki Technical Architect – Advanced Analytics &amp; Artificial Intelligence</vt:lpstr>
      <vt:lpstr>Microsoft AI Platform</vt:lpstr>
      <vt:lpstr>Microsoft AI Platform Products (Consume vs Build)</vt:lpstr>
      <vt:lpstr>R Language/Runtime on the Microsoft AI Platform</vt:lpstr>
      <vt:lpstr>Demo – Azure ML Studio with R</vt:lpstr>
      <vt:lpstr>Demo – Azure Notebooks</vt:lpstr>
      <vt:lpstr>Demo - Power BI Desktop &amp; Power BI Service</vt:lpstr>
      <vt:lpstr>Demo – Azure AI Gallery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Advanced Analytics</dc:title>
  <dc:subject/>
  <dc:creator>Bart Czernicki - MSFT</dc:creator>
  <cp:keywords>Azure ML, Advanced Analytics, Artificial Intelligence</cp:keywords>
  <dc:description/>
  <cp:lastModifiedBy>Bart Czernicki</cp:lastModifiedBy>
  <cp:revision>748</cp:revision>
  <dcterms:created xsi:type="dcterms:W3CDTF">2015-03-05T14:52:53Z</dcterms:created>
  <dcterms:modified xsi:type="dcterms:W3CDTF">2018-07-04T06:25:39Z</dcterms:modified>
  <cp:category/>
</cp:coreProperties>
</file>